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1"/>
  </p:notesMasterIdLst>
  <p:sldIdLst>
    <p:sldId id="272" r:id="rId3"/>
    <p:sldId id="286" r:id="rId4"/>
    <p:sldId id="287" r:id="rId5"/>
    <p:sldId id="257" r:id="rId6"/>
    <p:sldId id="285" r:id="rId7"/>
    <p:sldId id="258" r:id="rId8"/>
    <p:sldId id="259" r:id="rId9"/>
    <p:sldId id="278" r:id="rId10"/>
    <p:sldId id="279" r:id="rId11"/>
    <p:sldId id="269" r:id="rId12"/>
    <p:sldId id="399" r:id="rId13"/>
    <p:sldId id="288" r:id="rId14"/>
    <p:sldId id="289" r:id="rId15"/>
    <p:sldId id="290" r:id="rId16"/>
    <p:sldId id="291" r:id="rId17"/>
    <p:sldId id="292" r:id="rId18"/>
    <p:sldId id="293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C6A9B-34BF-462B-A9AE-D1242BBB4D2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383A9-FA2F-415D-9985-6981C978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383A9-FA2F-415D-9985-6981C978D9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9F2D-C81F-4B24-90B5-8668E388D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970C5-8CFB-49B0-9B6E-2BDAAC44F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FD004-FAB5-4B6E-BD51-026F0E64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1DE4-DC39-4808-B11A-832796E1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D292-DA51-4C6B-9AFC-29CE661F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8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B523-77CE-4F14-A479-F36BFC9D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76D0B-C56E-4291-9B73-58343DA8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E641-D6FC-46BA-9371-6215B4F4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EC295-B3F1-4D73-86C9-E20C6A0F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C6AD-AF55-4C7C-A607-C4AA07A0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160C-DDF6-4F03-BC66-2776449B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D8567-8938-4B1E-8EA6-71801495E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49EE-055D-4D0E-A53A-A71C08EE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169B8-D9D3-4D2C-9B15-D3001417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C1B41-7F5E-4E63-B60B-DF88B118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F710-B9E2-44F3-B9C4-3ACE8694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994B-2FD8-4C6C-8924-9C9D21026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C3E6-B6B5-432D-922A-766C9C135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E6049-4AA3-4673-864C-5EEB4ADA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2DA4B-98C7-4E8A-BC87-D28259E1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77235-4D74-45FF-A677-5230F8E4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89DF-771F-4210-B915-0E1BBAF9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76B5-21AA-4C4E-977E-0982620D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C348-5D01-4FEF-AA2C-CF5FB04A7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97983-07BE-4C5A-BF77-8D4AA104A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8B189-E984-42C5-8D1D-686054C37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A2CDB-9D86-43F7-9D5C-631CA1D5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10AB4-CCE1-4CC7-838F-CA75E0DA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2C6A2-84CB-47B8-B9A7-86D32E23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7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AD1C-56EC-45A7-9EE6-F44A5BEC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EF48-AE7C-4EE8-A80B-75F1AA4A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2A442-E2CD-48F6-B69E-D2453148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B8661-E82E-4596-950A-9D0C4F56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5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99012-8516-4576-80C2-A9840784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4C8BFF-FF1F-46E3-8612-6318FC2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98430-7E52-487F-B010-8E662298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6640-5256-4FFF-915C-9B24D5A3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2470-E569-44E1-A02A-E21CE012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F078-3116-4676-8222-FC3D84DBA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BF787-71B8-45ED-BEE7-8D5EB343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9A26-BBE1-4F3A-830E-6F3BEC79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4F298-8F01-4A9E-B963-1853EB8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88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60CE-CD8C-499D-B0E8-147F44D2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AC11C-2BA5-4C51-B68C-26D95A8C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20525-3640-41D6-B072-C8FA7157E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AA7C7-B920-4B56-AE20-B5C8BCF4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D14F0-1EA0-4DA3-A571-E571D411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44903-6A91-4F2C-87D4-B97172B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1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0B5F-1BF1-448A-A166-A8BE67D6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C3E62-AA96-4534-8018-99B6392C2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A42A8-1E04-47B5-81DB-551DAD5B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EA5A1-282B-49A6-AD59-6908A748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3F8A1-687D-4C8D-A7BD-1F9341BF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9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B022F-AB2F-4924-AB24-94CAE377F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EC25A-8DC0-4C54-A249-B180848AE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F75E-019A-498F-817C-0863AD2A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B793-82AC-43CB-BD19-E9A42A4D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24F24-DC21-4335-B4B5-F679B0A4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1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0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6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8741-474F-4238-849A-4600AB43FC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89D16-8DB5-412F-B37F-876A35E1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6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2ECD1-1E0C-4CB2-BBAD-8EE6EA11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4D415-891C-494E-8CB0-417DCC70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4F47D-2517-4520-8484-3DB4DFF1C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C6BD-7366-45A7-8A80-80877B33D979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DF8BD-9C74-45B2-95A6-EC4DEC647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AB838-2BD3-481F-B968-7ECC837CF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814A-378A-490F-8881-3A242AEE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7772A8-C9D1-4FE6-88FF-9D25CA4FA790}"/>
              </a:ext>
            </a:extLst>
          </p:cNvPr>
          <p:cNvSpPr txBox="1"/>
          <p:nvPr/>
        </p:nvSpPr>
        <p:spPr>
          <a:xfrm>
            <a:off x="2057400" y="533400"/>
            <a:ext cx="85578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</a:rPr>
              <a:t> 21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10 </a:t>
            </a:r>
            <a:r>
              <a:rPr 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</a:rPr>
              <a:t> 2021</a:t>
            </a:r>
          </a:p>
          <a:p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459DD-696F-4898-BD3F-EFD3B96133F0}"/>
              </a:ext>
            </a:extLst>
          </p:cNvPr>
          <p:cNvSpPr txBox="1"/>
          <p:nvPr/>
        </p:nvSpPr>
        <p:spPr>
          <a:xfrm>
            <a:off x="1866900" y="2287726"/>
            <a:ext cx="845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  <a:ea typeface="HP001" panose="020B0603050302020204" pitchFamily="34" charset="0"/>
              </a:rPr>
              <a:t>Chuû</a:t>
            </a:r>
            <a:r>
              <a:rPr lang="en-US" sz="5400" b="1" dirty="0">
                <a:latin typeface="VNI-Avo" pitchFamily="2" charset="0"/>
                <a:ea typeface="HP001" panose="020B0603050302020204" pitchFamily="34" charset="0"/>
              </a:rPr>
              <a:t> </a:t>
            </a:r>
            <a:r>
              <a:rPr lang="en-US" sz="5400" b="1" dirty="0" err="1">
                <a:latin typeface="VNI-Avo" pitchFamily="2" charset="0"/>
                <a:ea typeface="HP001" panose="020B0603050302020204" pitchFamily="34" charset="0"/>
              </a:rPr>
              <a:t>ñeà</a:t>
            </a:r>
            <a:r>
              <a:rPr lang="en-US" sz="5400" b="1" dirty="0">
                <a:latin typeface="VNI-Avo" pitchFamily="2" charset="0"/>
                <a:ea typeface="HP001" panose="020B0603050302020204" pitchFamily="34" charset="0"/>
              </a:rPr>
              <a:t> 5</a:t>
            </a:r>
          </a:p>
          <a:p>
            <a:pPr algn="ctr"/>
            <a:endParaRPr lang="en-US" sz="5400" b="1" dirty="0">
              <a:latin typeface="VNI-Avo" pitchFamily="2" charset="0"/>
              <a:ea typeface="HP001" panose="020B0603050302020204" pitchFamily="34" charset="0"/>
            </a:endParaRPr>
          </a:p>
          <a:p>
            <a:pPr algn="just"/>
            <a:r>
              <a:rPr lang="en-US" sz="5400" b="1" dirty="0" err="1">
                <a:latin typeface="VNI-Avo" pitchFamily="2" charset="0"/>
                <a:ea typeface="HP001" panose="020B0603050302020204" pitchFamily="34" charset="0"/>
              </a:rPr>
              <a:t>Baøi</a:t>
            </a:r>
            <a:r>
              <a:rPr lang="en-US" sz="5400" b="1" dirty="0">
                <a:latin typeface="VNI-Avo" pitchFamily="2" charset="0"/>
                <a:ea typeface="HP001" panose="020B0603050302020204" pitchFamily="34" charset="0"/>
              </a:rPr>
              <a:t> 4:</a:t>
            </a:r>
          </a:p>
          <a:p>
            <a:endParaRPr lang="en-US" sz="4000" b="1" dirty="0">
              <a:latin typeface="HP001" panose="020B0603050302020204" pitchFamily="34" charset="0"/>
              <a:ea typeface="HP001" panose="020B0603050302020204" pitchFamily="34" charset="0"/>
            </a:endParaRPr>
          </a:p>
          <a:p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CB907-AE1A-4913-A3A4-212A8A041AC6}"/>
              </a:ext>
            </a:extLst>
          </p:cNvPr>
          <p:cNvSpPr txBox="1"/>
          <p:nvPr/>
        </p:nvSpPr>
        <p:spPr>
          <a:xfrm>
            <a:off x="4343400" y="35814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ua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öa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7FC4CE-5C81-47EB-8972-AB156031F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77" y="208721"/>
            <a:ext cx="5335009" cy="64405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31C9A2-0D32-404D-B90E-1C28A22EE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6438"/>
            <a:ext cx="5805268" cy="2025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9E5CB3-D4E4-4ED6-97D7-F27661D3C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75914"/>
            <a:ext cx="5805268" cy="38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5"/>
    </mc:Choice>
    <mc:Fallback xmlns="">
      <p:transition spd="slow" advTm="2766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BFC9AA-20F9-44E1-9F28-D3F5A94E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83" y="98474"/>
            <a:ext cx="5486399" cy="67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E9A864-89C1-4F8D-9A41-669B97B22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"/>
          <a:stretch/>
        </p:blipFill>
        <p:spPr>
          <a:xfrm>
            <a:off x="5802746" y="538947"/>
            <a:ext cx="6210771" cy="2333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0E13DD-073E-422E-A26E-5EACF25AB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4"/>
          <a:stretch/>
        </p:blipFill>
        <p:spPr>
          <a:xfrm>
            <a:off x="5802746" y="2703651"/>
            <a:ext cx="6210771" cy="3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588">
        <p:fade/>
      </p:transition>
    </mc:Choice>
    <mc:Fallback xmlns="">
      <p:transition spd="med" advTm="3558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F2008D-E3EA-4E4E-95C9-CAF95BC67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12516" r="58222" b="74747"/>
          <a:stretch/>
        </p:blipFill>
        <p:spPr>
          <a:xfrm>
            <a:off x="4454884" y="1204095"/>
            <a:ext cx="6248400" cy="4845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260E47-9D14-4257-ABB2-FF663F31002E}"/>
              </a:ext>
            </a:extLst>
          </p:cNvPr>
          <p:cNvSpPr txBox="1"/>
          <p:nvPr/>
        </p:nvSpPr>
        <p:spPr>
          <a:xfrm>
            <a:off x="685800" y="2046849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VNI-Avo" pitchFamily="2" charset="0"/>
              </a:rPr>
              <a:t>ruøa</a:t>
            </a:r>
            <a:endParaRPr lang="en-US" sz="96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5C770-98B5-4967-AB53-75CF7A1C2EC9}"/>
              </a:ext>
            </a:extLst>
          </p:cNvPr>
          <p:cNvSpPr txBox="1"/>
          <p:nvPr/>
        </p:nvSpPr>
        <p:spPr>
          <a:xfrm>
            <a:off x="1066800" y="2046849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1E2778-3F5F-4DAC-9CEA-049D7F914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13" b="26313" l="65439" r="8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1" t="6666" r="16542" b="73334"/>
          <a:stretch/>
        </p:blipFill>
        <p:spPr>
          <a:xfrm>
            <a:off x="4152900" y="-304800"/>
            <a:ext cx="4914900" cy="708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0F07D3-9924-460C-B754-5AE73E61BCEA}"/>
              </a:ext>
            </a:extLst>
          </p:cNvPr>
          <p:cNvSpPr txBox="1"/>
          <p:nvPr/>
        </p:nvSpPr>
        <p:spPr>
          <a:xfrm>
            <a:off x="1447800" y="1676400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VNI-Avo" pitchFamily="2" charset="0"/>
              </a:rPr>
              <a:t>cöûa</a:t>
            </a:r>
            <a:endParaRPr lang="en-US" sz="96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22C59-C298-488D-BAE3-807136F863C8}"/>
              </a:ext>
            </a:extLst>
          </p:cNvPr>
          <p:cNvSpPr txBox="1"/>
          <p:nvPr/>
        </p:nvSpPr>
        <p:spPr>
          <a:xfrm>
            <a:off x="2286000" y="1668840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öa</a:t>
            </a:r>
            <a:endParaRPr 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6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DC869E-6828-4DC8-A949-0F752CDF8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88" b="49250" l="15175" r="42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33276" r="56051" b="51784"/>
          <a:stretch/>
        </p:blipFill>
        <p:spPr>
          <a:xfrm>
            <a:off x="4221538" y="171209"/>
            <a:ext cx="7162800" cy="5037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29C39-210B-49B8-958F-605477344165}"/>
              </a:ext>
            </a:extLst>
          </p:cNvPr>
          <p:cNvSpPr txBox="1"/>
          <p:nvPr/>
        </p:nvSpPr>
        <p:spPr>
          <a:xfrm>
            <a:off x="807662" y="1600200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VNI-Avo" pitchFamily="2" charset="0"/>
              </a:rPr>
              <a:t>cua</a:t>
            </a:r>
            <a:endParaRPr lang="en-US" sz="96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D2684-14E4-4665-83A4-6D02272EA1D3}"/>
              </a:ext>
            </a:extLst>
          </p:cNvPr>
          <p:cNvSpPr txBox="1"/>
          <p:nvPr/>
        </p:nvSpPr>
        <p:spPr>
          <a:xfrm>
            <a:off x="1600200" y="1600200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2FD23-8B08-4901-8916-5994C490A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88" b="50938" l="62544" r="85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1" t="29293" r="14275" b="50000"/>
          <a:stretch/>
        </p:blipFill>
        <p:spPr>
          <a:xfrm>
            <a:off x="4876800" y="0"/>
            <a:ext cx="5257800" cy="678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E3FA5-68F8-4809-996B-9A4651199C45}"/>
              </a:ext>
            </a:extLst>
          </p:cNvPr>
          <p:cNvSpPr txBox="1"/>
          <p:nvPr/>
        </p:nvSpPr>
        <p:spPr>
          <a:xfrm>
            <a:off x="1295400" y="1524000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VNI-Avo" pitchFamily="2" charset="0"/>
              </a:rPr>
              <a:t>luùa</a:t>
            </a:r>
            <a:endParaRPr lang="en-US" sz="9600" b="1" dirty="0"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EBACB-BF1F-48D8-9929-57D3130C6B82}"/>
              </a:ext>
            </a:extLst>
          </p:cNvPr>
          <p:cNvSpPr txBox="1"/>
          <p:nvPr/>
        </p:nvSpPr>
        <p:spPr>
          <a:xfrm>
            <a:off x="1600200" y="1524000"/>
            <a:ext cx="3718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9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B78396-F0D3-4B1C-B11B-4932357D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12516" r="58222" b="74747"/>
          <a:stretch/>
        </p:blipFill>
        <p:spPr>
          <a:xfrm>
            <a:off x="1143000" y="288771"/>
            <a:ext cx="3124200" cy="2422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96C882-3AEB-4E5F-A409-1CB51EF06628}"/>
              </a:ext>
            </a:extLst>
          </p:cNvPr>
          <p:cNvSpPr txBox="1"/>
          <p:nvPr/>
        </p:nvSpPr>
        <p:spPr>
          <a:xfrm>
            <a:off x="2325806" y="2515179"/>
            <a:ext cx="371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ruøa</a:t>
            </a:r>
            <a:endParaRPr lang="en-US" sz="4000" b="1" dirty="0"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A0A2E-158C-44E2-B8E7-5F9A308E47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88" b="49250" l="15175" r="42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33276" r="56051" b="51784"/>
          <a:stretch/>
        </p:blipFill>
        <p:spPr>
          <a:xfrm>
            <a:off x="1311064" y="3395003"/>
            <a:ext cx="3165038" cy="2225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1A3F17-417C-4F2A-B0BF-BE4C109212ED}"/>
              </a:ext>
            </a:extLst>
          </p:cNvPr>
          <p:cNvSpPr txBox="1"/>
          <p:nvPr/>
        </p:nvSpPr>
        <p:spPr>
          <a:xfrm>
            <a:off x="2283982" y="5620817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cua</a:t>
            </a:r>
            <a:endParaRPr lang="en-US" sz="4000" b="1" dirty="0">
              <a:latin typeface="VNI-Avo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D101D-4FC6-4C22-985E-D8367257C2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26313" l="65439" r="82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1" t="6666" r="16542" b="73334"/>
          <a:stretch/>
        </p:blipFill>
        <p:spPr>
          <a:xfrm>
            <a:off x="7391400" y="76201"/>
            <a:ext cx="1981200" cy="2636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C9ED7-60CC-417E-969D-C77FD8279247}"/>
              </a:ext>
            </a:extLst>
          </p:cNvPr>
          <p:cNvSpPr txBox="1"/>
          <p:nvPr/>
        </p:nvSpPr>
        <p:spPr>
          <a:xfrm>
            <a:off x="7719416" y="2515179"/>
            <a:ext cx="371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cöûa</a:t>
            </a:r>
            <a:endParaRPr lang="en-US" sz="4000" b="1" dirty="0">
              <a:latin typeface="VNI-Avo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37381-9E79-46B6-8E01-0F05BC371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88" b="50938" l="62544" r="85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1" t="29293" r="14275" b="50000"/>
          <a:stretch/>
        </p:blipFill>
        <p:spPr>
          <a:xfrm>
            <a:off x="7719416" y="3006962"/>
            <a:ext cx="2043740" cy="2636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9C2E39-CB8B-4607-BA2C-AFD9AE61C460}"/>
              </a:ext>
            </a:extLst>
          </p:cNvPr>
          <p:cNvSpPr txBox="1"/>
          <p:nvPr/>
        </p:nvSpPr>
        <p:spPr>
          <a:xfrm>
            <a:off x="8153399" y="5645436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VNI-Avo" pitchFamily="2" charset="0"/>
              </a:rPr>
              <a:t>luùa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4CEDBD8-1A47-4F21-8404-EB69E91A186B}"/>
              </a:ext>
            </a:extLst>
          </p:cNvPr>
          <p:cNvSpPr/>
          <p:nvPr/>
        </p:nvSpPr>
        <p:spPr>
          <a:xfrm>
            <a:off x="0" y="1143000"/>
            <a:ext cx="12344400" cy="2939160"/>
          </a:xfrm>
          <a:prstGeom prst="roundRect">
            <a:avLst/>
          </a:prstGeom>
          <a:noFill/>
          <a:ln w="53975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	Nghe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goõ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c</a:t>
            </a:r>
            <a:r>
              <a:rPr lang="en-US" sz="6000" b="1" dirty="0" err="1">
                <a:solidFill>
                  <a:schemeClr val="tx1"/>
                </a:solidFill>
                <a:latin typeface="VNI-Avo" pitchFamily="2" charset="0"/>
              </a:rPr>
              <a:t>öûa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, Lu,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Thoû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vaø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Mi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ngoù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ra. OÀ,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thì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ra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laø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cuï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r</a:t>
            </a:r>
            <a:r>
              <a:rPr lang="en-US" sz="6000" b="1" dirty="0" err="1">
                <a:solidFill>
                  <a:schemeClr val="tx1"/>
                </a:solidFill>
                <a:latin typeface="VNI-Avo" pitchFamily="2" charset="0"/>
              </a:rPr>
              <a:t>uøa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VNI-Avo" pitchFamily="2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82CDFA-1E8D-4B47-BC32-FEA87116F3F8}"/>
              </a:ext>
            </a:extLst>
          </p:cNvPr>
          <p:cNvCxnSpPr/>
          <p:nvPr/>
        </p:nvCxnSpPr>
        <p:spPr>
          <a:xfrm>
            <a:off x="4724400" y="25908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3D1188-4B55-45AE-BC83-59F604C42ED3}"/>
              </a:ext>
            </a:extLst>
          </p:cNvPr>
          <p:cNvCxnSpPr/>
          <p:nvPr/>
        </p:nvCxnSpPr>
        <p:spPr>
          <a:xfrm>
            <a:off x="8305800" y="39624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3E559A-5436-421A-90E9-09256E61CC11}"/>
              </a:ext>
            </a:extLst>
          </p:cNvPr>
          <p:cNvSpPr txBox="1"/>
          <p:nvPr/>
        </p:nvSpPr>
        <p:spPr>
          <a:xfrm>
            <a:off x="838200" y="1295400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00072-4558-434A-AA9D-EDAA3AFA7F61}"/>
              </a:ext>
            </a:extLst>
          </p:cNvPr>
          <p:cNvSpPr txBox="1"/>
          <p:nvPr/>
        </p:nvSpPr>
        <p:spPr>
          <a:xfrm>
            <a:off x="2819400" y="27211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92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3" r="12573" b="101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1701E5-2FEA-4E6E-9A22-9109C5A6A235}"/>
              </a:ext>
            </a:extLst>
          </p:cNvPr>
          <p:cNvSpPr txBox="1"/>
          <p:nvPr/>
        </p:nvSpPr>
        <p:spPr>
          <a:xfrm>
            <a:off x="609625" y="175289"/>
            <a:ext cx="36279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væa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heø</a:t>
            </a:r>
            <a:r>
              <a:rPr lang="en-US" sz="8000" b="1" dirty="0">
                <a:latin typeface="VNI-Avo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F9536-41A2-4726-A0C5-80445E62524E}"/>
              </a:ext>
            </a:extLst>
          </p:cNvPr>
          <p:cNvSpPr txBox="1"/>
          <p:nvPr/>
        </p:nvSpPr>
        <p:spPr>
          <a:xfrm>
            <a:off x="561535" y="1808332"/>
            <a:ext cx="3676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laù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mía</a:t>
            </a:r>
            <a:r>
              <a:rPr lang="en-US" sz="8000" b="1" dirty="0">
                <a:latin typeface="VNI-Avo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EEDFC-4B57-4775-8AA8-84D7DFA1A8DF}"/>
              </a:ext>
            </a:extLst>
          </p:cNvPr>
          <p:cNvSpPr txBox="1"/>
          <p:nvPr/>
        </p:nvSpPr>
        <p:spPr>
          <a:xfrm>
            <a:off x="6360231" y="1886875"/>
            <a:ext cx="5016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chaû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chìa</a:t>
            </a:r>
            <a:r>
              <a:rPr lang="en-US" sz="8000" b="1" dirty="0">
                <a:latin typeface="VNI-Avo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4F984-AF9D-4D98-8C51-159A5657679C}"/>
              </a:ext>
            </a:extLst>
          </p:cNvPr>
          <p:cNvSpPr txBox="1"/>
          <p:nvPr/>
        </p:nvSpPr>
        <p:spPr>
          <a:xfrm>
            <a:off x="609625" y="4979464"/>
            <a:ext cx="3276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ñi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hia</a:t>
            </a:r>
            <a:r>
              <a:rPr lang="en-US" sz="8000" b="1" dirty="0">
                <a:latin typeface="VNI-Avo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0DCC1-4A4E-4FB8-B8A8-27E54B9EF3BE}"/>
              </a:ext>
            </a:extLst>
          </p:cNvPr>
          <p:cNvSpPr txBox="1"/>
          <p:nvPr/>
        </p:nvSpPr>
        <p:spPr>
          <a:xfrm>
            <a:off x="6360231" y="175289"/>
            <a:ext cx="5530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caù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lia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thia</a:t>
            </a:r>
            <a:r>
              <a:rPr lang="en-US" sz="8000" b="1" dirty="0">
                <a:latin typeface="VNI-Avo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6E73A-DBEB-49CB-B8C9-17B74E0F5C48}"/>
              </a:ext>
            </a:extLst>
          </p:cNvPr>
          <p:cNvSpPr txBox="1"/>
          <p:nvPr/>
        </p:nvSpPr>
        <p:spPr>
          <a:xfrm>
            <a:off x="634836" y="3384636"/>
            <a:ext cx="3573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VNI-Avo" pitchFamily="2" charset="0"/>
              </a:rPr>
              <a:t>kia </a:t>
            </a:r>
            <a:r>
              <a:rPr lang="en-US" sz="8000" b="1" dirty="0" err="1">
                <a:latin typeface="VNI-Avo" pitchFamily="2" charset="0"/>
              </a:rPr>
              <a:t>kìa</a:t>
            </a:r>
            <a:endParaRPr lang="en-US" sz="8000" b="1" dirty="0">
              <a:latin typeface="VNI-Av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9949F-945E-4F15-92D4-8159CFBE4AB8}"/>
              </a:ext>
            </a:extLst>
          </p:cNvPr>
          <p:cNvSpPr txBox="1"/>
          <p:nvPr/>
        </p:nvSpPr>
        <p:spPr>
          <a:xfrm>
            <a:off x="6629400" y="3384635"/>
            <a:ext cx="4325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laù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tía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toâ</a:t>
            </a:r>
            <a:r>
              <a:rPr lang="en-US" sz="8000" b="1" dirty="0">
                <a:latin typeface="VNI-Avo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0CACB8-F5FD-4862-A283-5BBB588AF942}"/>
              </a:ext>
            </a:extLst>
          </p:cNvPr>
          <p:cNvSpPr txBox="1"/>
          <p:nvPr/>
        </p:nvSpPr>
        <p:spPr>
          <a:xfrm>
            <a:off x="6629400" y="4979464"/>
            <a:ext cx="3829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bia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ñaù</a:t>
            </a:r>
            <a:r>
              <a:rPr lang="en-US" sz="8000" b="1" dirty="0"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8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C360B-398D-43DE-A375-E50EE3B05932}"/>
              </a:ext>
            </a:extLst>
          </p:cNvPr>
          <p:cNvSpPr txBox="1"/>
          <p:nvPr/>
        </p:nvSpPr>
        <p:spPr>
          <a:xfrm>
            <a:off x="542347" y="488852"/>
            <a:ext cx="105272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Dì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Haø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ñi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boä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ôû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væa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heø</a:t>
            </a:r>
            <a:r>
              <a:rPr lang="en-US" sz="8000" b="1" dirty="0">
                <a:latin typeface="VNI-Avo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FAAE7-6355-44B1-B17E-EF3941406FAC}"/>
              </a:ext>
            </a:extLst>
          </p:cNvPr>
          <p:cNvSpPr txBox="1"/>
          <p:nvPr/>
        </p:nvSpPr>
        <p:spPr>
          <a:xfrm>
            <a:off x="594385" y="2438400"/>
            <a:ext cx="104775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Beù</a:t>
            </a:r>
            <a:r>
              <a:rPr lang="en-US" sz="8000" b="1" dirty="0">
                <a:latin typeface="VNI-Avo" pitchFamily="2" charset="0"/>
              </a:rPr>
              <a:t> Na </a:t>
            </a:r>
            <a:r>
              <a:rPr lang="en-US" sz="8000" b="1" dirty="0" err="1">
                <a:latin typeface="VNI-Avo" pitchFamily="2" charset="0"/>
              </a:rPr>
              <a:t>veõ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caù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lia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thia</a:t>
            </a:r>
            <a:r>
              <a:rPr lang="en-US" sz="8000" b="1" dirty="0">
                <a:latin typeface="VNI-Avo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69C80-0A59-44C0-B0C4-831CEDB50AC6}"/>
              </a:ext>
            </a:extLst>
          </p:cNvPr>
          <p:cNvSpPr txBox="1"/>
          <p:nvPr/>
        </p:nvSpPr>
        <p:spPr>
          <a:xfrm>
            <a:off x="594385" y="4419600"/>
            <a:ext cx="83840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VNI-Avo" pitchFamily="2" charset="0"/>
              </a:rPr>
              <a:t>Chôï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coù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laù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tía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toâ</a:t>
            </a:r>
            <a:r>
              <a:rPr lang="en-US" sz="8000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47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57172"/>
          <a:stretch/>
        </p:blipFill>
        <p:spPr>
          <a:xfrm>
            <a:off x="-304800" y="0"/>
            <a:ext cx="12496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5955" y="59436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ñuõa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40" y="5615157"/>
            <a:ext cx="15247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döùa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857" y="4038601"/>
            <a:ext cx="1443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döa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5943600"/>
            <a:ext cx="1467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döøa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1" y="4267200"/>
            <a:ext cx="137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röûa</a:t>
            </a:r>
            <a:r>
              <a:rPr lang="en-US" sz="4800" dirty="0">
                <a:latin typeface="VNI-Avo" pitchFamily="2" charset="0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722" y="5943600"/>
            <a:ext cx="101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ua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495800" y="5105400"/>
            <a:ext cx="304800" cy="18510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>
            <a:off x="5584371" y="5522603"/>
            <a:ext cx="304800" cy="18510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72356" y="5615157"/>
            <a:ext cx="1018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öa</a:t>
            </a:r>
            <a:r>
              <a:rPr lang="en-US" sz="4800" dirty="0">
                <a:latin typeface="VNI-Avo" pitchFamily="2" charset="0"/>
              </a:rPr>
              <a:t>	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6090832" y="5383772"/>
            <a:ext cx="304800" cy="185108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7210534" y="5568880"/>
            <a:ext cx="304800" cy="185108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8684297" y="5583937"/>
            <a:ext cx="304800" cy="185108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01405" y="4038600"/>
            <a:ext cx="1018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öa</a:t>
            </a:r>
            <a:r>
              <a:rPr lang="en-US" sz="4800" dirty="0">
                <a:latin typeface="VNI-Avo" pitchFamily="2" charset="0"/>
              </a:rPr>
              <a:t>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0534" y="5935495"/>
            <a:ext cx="1018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öa</a:t>
            </a:r>
            <a:r>
              <a:rPr lang="en-US" sz="4800" dirty="0">
                <a:latin typeface="VNI-Avo" pitchFamily="2" charset="0"/>
              </a:rPr>
              <a:t>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42561" y="4267200"/>
            <a:ext cx="1018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VNI-Avo" pitchFamily="2" charset="0"/>
              </a:rPr>
              <a:t>öa</a:t>
            </a:r>
            <a:r>
              <a:rPr lang="en-US" sz="4800" dirty="0">
                <a:latin typeface="VNI-Avo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1698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8458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  <a:ea typeface="HP001" panose="020B0603050302020204" pitchFamily="34" charset="0"/>
              </a:rPr>
              <a:t>Chuû</a:t>
            </a:r>
            <a:r>
              <a:rPr lang="en-US" sz="5400" b="1" dirty="0">
                <a:latin typeface="VNI-Avo" pitchFamily="2" charset="0"/>
                <a:ea typeface="HP001" panose="020B0603050302020204" pitchFamily="34" charset="0"/>
              </a:rPr>
              <a:t> </a:t>
            </a:r>
            <a:r>
              <a:rPr lang="en-US" sz="5400" b="1" dirty="0" err="1">
                <a:latin typeface="VNI-Avo" pitchFamily="2" charset="0"/>
                <a:ea typeface="HP001" panose="020B0603050302020204" pitchFamily="34" charset="0"/>
              </a:rPr>
              <a:t>ñeà</a:t>
            </a:r>
            <a:r>
              <a:rPr lang="en-US" sz="5400" b="1" dirty="0">
                <a:latin typeface="VNI-Avo" pitchFamily="2" charset="0"/>
                <a:ea typeface="HP001" panose="020B0603050302020204" pitchFamily="34" charset="0"/>
              </a:rPr>
              <a:t> 5</a:t>
            </a:r>
          </a:p>
          <a:p>
            <a:pPr algn="ctr"/>
            <a:endParaRPr lang="en-US" sz="5400" b="1" dirty="0">
              <a:latin typeface="VNI-Avo" pitchFamily="2" charset="0"/>
              <a:ea typeface="HP001" panose="020B0603050302020204" pitchFamily="34" charset="0"/>
            </a:endParaRPr>
          </a:p>
          <a:p>
            <a:pPr algn="just"/>
            <a:r>
              <a:rPr lang="en-US" sz="5400" b="1" dirty="0" err="1">
                <a:latin typeface="VNI-Avo" pitchFamily="2" charset="0"/>
                <a:ea typeface="HP001" panose="020B0603050302020204" pitchFamily="34" charset="0"/>
              </a:rPr>
              <a:t>Baøi</a:t>
            </a:r>
            <a:r>
              <a:rPr lang="en-US" sz="5400" b="1" dirty="0">
                <a:latin typeface="VNI-Avo" pitchFamily="2" charset="0"/>
                <a:ea typeface="HP001" panose="020B0603050302020204" pitchFamily="34" charset="0"/>
              </a:rPr>
              <a:t> 4:</a:t>
            </a:r>
          </a:p>
          <a:p>
            <a:endParaRPr lang="en-US" sz="4000" b="1" dirty="0">
              <a:latin typeface="HP001" panose="020B0603050302020204" pitchFamily="34" charset="0"/>
              <a:ea typeface="HP001" panose="020B0603050302020204" pitchFamily="34" charset="0"/>
            </a:endParaRP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718339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ua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öa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5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0647" y="533401"/>
            <a:ext cx="1622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ua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125" b="76625" l="11754" r="37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8" t="62958" r="61392" b="23434"/>
          <a:stretch/>
        </p:blipFill>
        <p:spPr>
          <a:xfrm>
            <a:off x="6172201" y="127104"/>
            <a:ext cx="4069359" cy="35917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33600" y="1981201"/>
            <a:ext cx="4267200" cy="3428999"/>
            <a:chOff x="6679346" y="2634855"/>
            <a:chExt cx="3946569" cy="2422972"/>
          </a:xfrm>
        </p:grpSpPr>
        <p:sp>
          <p:nvSpPr>
            <p:cNvPr id="14" name="Rectangle 13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  <a:latin typeface="VNI-Avo" pitchFamily="2" charset="0"/>
                </a:rPr>
                <a:t>ñ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77963" y="2634855"/>
              <a:ext cx="1933303" cy="10842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solidFill>
                    <a:srgbClr val="FF0000"/>
                  </a:solidFill>
                  <a:latin typeface="VNI-Avo" pitchFamily="2" charset="0"/>
                </a:rPr>
                <a:t>ua</a:t>
              </a:r>
              <a:endParaRPr lang="en-US" sz="8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93994" y="3811288"/>
              <a:ext cx="3931921" cy="12465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solidFill>
                    <a:schemeClr val="tx1"/>
                  </a:solidFill>
                  <a:latin typeface="VNI-Avo" pitchFamily="2" charset="0"/>
                </a:rPr>
                <a:t>ñ</a:t>
              </a:r>
              <a:r>
                <a:rPr lang="en-US" sz="8000" b="1" dirty="0" err="1">
                  <a:solidFill>
                    <a:srgbClr val="FF0000"/>
                  </a:solidFill>
                  <a:latin typeface="VNI-Avo" pitchFamily="2" charset="0"/>
                </a:rPr>
                <a:t>uõa</a:t>
              </a:r>
              <a:endParaRPr lang="en-US" sz="8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10400" y="4081146"/>
            <a:ext cx="2864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0" b="1" dirty="0" err="1">
                <a:latin typeface="VNI-Avo" pitchFamily="2" charset="0"/>
                <a:cs typeface="Times New Roman" panose="02020603050405020304" pitchFamily="18" charset="0"/>
              </a:rPr>
              <a:t>ñ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uõa</a:t>
            </a:r>
            <a:endParaRPr lang="en-US" sz="80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1205" y="609601"/>
            <a:ext cx="1969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öa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030" b="75960" l="70538" r="85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62" t="61414" r="12574" b="22424"/>
          <a:stretch/>
        </p:blipFill>
        <p:spPr>
          <a:xfrm>
            <a:off x="6577330" y="152401"/>
            <a:ext cx="3927491" cy="36812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69198" y="4176963"/>
            <a:ext cx="2943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0" b="1" dirty="0" err="1">
                <a:latin typeface="VNI-Avo" pitchFamily="2" charset="0"/>
                <a:cs typeface="Times New Roman" panose="02020603050405020304" pitchFamily="18" charset="0"/>
              </a:rPr>
              <a:t>d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öøa</a:t>
            </a:r>
            <a:endParaRPr lang="en-US" sz="8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27457" y="2438401"/>
            <a:ext cx="4249544" cy="3225391"/>
            <a:chOff x="6679345" y="2634855"/>
            <a:chExt cx="3931921" cy="2268583"/>
          </a:xfrm>
        </p:grpSpPr>
        <p:sp>
          <p:nvSpPr>
            <p:cNvPr id="14" name="Rectangle 13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chemeClr val="tx1"/>
                  </a:solidFill>
                  <a:latin typeface="VNI-Avo" pitchFamily="2" charset="0"/>
                </a:rPr>
                <a:t>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77963" y="2634855"/>
              <a:ext cx="1933303" cy="108421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solidFill>
                    <a:srgbClr val="FF0000"/>
                  </a:solidFill>
                  <a:latin typeface="VNI-Avo" pitchFamily="2" charset="0"/>
                </a:rPr>
                <a:t>öa</a:t>
              </a:r>
              <a:endParaRPr lang="en-US" sz="8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solidFill>
                    <a:schemeClr val="tx1"/>
                  </a:solidFill>
                  <a:latin typeface="VNI-Avo" pitchFamily="2" charset="0"/>
                </a:rPr>
                <a:t>d</a:t>
              </a:r>
              <a:r>
                <a:rPr lang="en-US" sz="8000" b="1" dirty="0" err="1">
                  <a:solidFill>
                    <a:srgbClr val="FF0000"/>
                  </a:solidFill>
                  <a:latin typeface="VNI-Avo" pitchFamily="2" charset="0"/>
                </a:rPr>
                <a:t>öøa</a:t>
              </a:r>
              <a:endParaRPr lang="en-US" sz="8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1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7501" t="26506" r="24166" b="38554"/>
          <a:stretch/>
        </p:blipFill>
        <p:spPr>
          <a:xfrm>
            <a:off x="2743200" y="2050198"/>
            <a:ext cx="6934200" cy="290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102" y="12192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</a:t>
            </a:r>
            <a:r>
              <a:rPr lang="en-US" sz="4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lang="en-US" sz="4800" b="1" dirty="0">
              <a:solidFill>
                <a:srgbClr val="FFFF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2102" y="12192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</a:t>
            </a:r>
            <a:r>
              <a:rPr lang="en-US" sz="4800" b="1" dirty="0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lang="en-US" sz="4800" b="1" dirty="0">
              <a:solidFill>
                <a:srgbClr val="FFFF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ư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0833" t="26296" r="26666" b="38148"/>
          <a:stretch/>
        </p:blipFill>
        <p:spPr>
          <a:xfrm>
            <a:off x="2514600" y="2078075"/>
            <a:ext cx="7200900" cy="30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131</Words>
  <Application>Microsoft Office PowerPoint</Application>
  <PresentationFormat>Màn hình rộng</PresentationFormat>
  <Paragraphs>60</Paragraphs>
  <Slides>18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HP001</vt:lpstr>
      <vt:lpstr>HP001 4 hàng</vt:lpstr>
      <vt:lpstr>VNI-Avo</vt:lpstr>
      <vt:lpstr>Office Theme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Vip586</cp:lastModifiedBy>
  <cp:revision>70</cp:revision>
  <dcterms:created xsi:type="dcterms:W3CDTF">2020-08-25T11:10:18Z</dcterms:created>
  <dcterms:modified xsi:type="dcterms:W3CDTF">2021-10-21T16:06:34Z</dcterms:modified>
</cp:coreProperties>
</file>